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sldIdLst>
    <p:sldId id="308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B2B2B2"/>
    <a:srgbClr val="BC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5" autoAdjust="0"/>
    <p:restoredTop sz="93818" autoAdjust="0"/>
  </p:normalViewPr>
  <p:slideViewPr>
    <p:cSldViewPr snapToGrid="0">
      <p:cViewPr varScale="1">
        <p:scale>
          <a:sx n="69" d="100"/>
          <a:sy n="69" d="100"/>
        </p:scale>
        <p:origin x="1056" y="66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2C79-83CC-42AA-B98F-1D3CBBE0B6CF}" type="datetimeFigureOut">
              <a:rPr lang="zh-CN" altLang="en-US" smtClean="0"/>
              <a:pPr/>
              <a:t>2020/9/23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1A41C-9542-4730-B04C-4109974E71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94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49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94544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1807780"/>
            <a:ext cx="5157787" cy="43818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94544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1807780"/>
            <a:ext cx="5183188" cy="43818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FD2E-A5DD-48D0-A8A4-5E064CA8C1F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8200" y="126124"/>
            <a:ext cx="10515600" cy="76725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62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FD2E-A5DD-48D0-A8A4-5E064CA8C1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075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FD2E-A5DD-48D0-A8A4-5E064CA8C1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326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 Conten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FD2E-A5DD-48D0-A8A4-5E064CA8C1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126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 Pictur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FD2E-A5DD-48D0-A8A4-5E064CA8C1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759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 Tile &amp;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FD2E-A5DD-48D0-A8A4-5E064CA8C1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991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字 Vertical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840827"/>
            <a:ext cx="2628900" cy="533613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840827"/>
            <a:ext cx="7734300" cy="533613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FD2E-A5DD-48D0-A8A4-5E064CA8C1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9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干净 Cle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25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46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03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87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214966"/>
            <a:ext cx="12192000" cy="861356"/>
          </a:xfrm>
        </p:spPr>
        <p:txBody>
          <a:bodyPr anchor="b">
            <a:normAutofit/>
          </a:bodyPr>
          <a:lstStyle>
            <a:lvl1pPr marL="0" algn="ctr" defTabSz="914400" rtl="0" eaLnBrk="1" latinLnBrk="0" hangingPunct="1">
              <a:defRPr lang="zh-CN" altLang="en-US" sz="3200" b="1" kern="1200" dirty="0">
                <a:solidFill>
                  <a:srgbClr val="0068B7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7535916" y="4579500"/>
            <a:ext cx="2377966" cy="381383"/>
          </a:xfr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buNone/>
              <a:defRPr lang="zh-CN" altLang="en-US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汇报人姓名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42940" y="3111176"/>
            <a:ext cx="2106120" cy="36512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800" kern="1200" dirty="0" smtClean="0">
                <a:solidFill>
                  <a:srgbClr val="0068B7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defRPr>
            </a:lvl1pPr>
          </a:lstStyle>
          <a:p>
            <a:pPr lvl="0"/>
            <a:r>
              <a:rPr lang="zh-CN" altLang="en-US" dirty="0" smtClean="0"/>
              <a:t>日期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637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0" y="2214966"/>
            <a:ext cx="12192000" cy="861356"/>
          </a:xfrm>
        </p:spPr>
        <p:txBody>
          <a:bodyPr anchor="b">
            <a:normAutofit/>
          </a:bodyPr>
          <a:lstStyle>
            <a:lvl1pPr marL="0" algn="ctr" defTabSz="914400" rtl="0" eaLnBrk="1" latinLnBrk="0" hangingPunct="1">
              <a:defRPr lang="zh-CN" altLang="en-US" sz="3200" b="1" kern="1200" dirty="0">
                <a:solidFill>
                  <a:srgbClr val="0068B7"/>
                </a:solidFill>
                <a:latin typeface="+mn-lt"/>
                <a:ea typeface="+mj-ea"/>
                <a:cs typeface="+mn-cs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7535916" y="4579500"/>
            <a:ext cx="2377966" cy="381383"/>
          </a:xfr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buNone/>
              <a:defRPr lang="zh-CN" altLang="en-US" sz="1600" b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Name of Presenter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42940" y="3111176"/>
            <a:ext cx="2106120" cy="36512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800" kern="1200" dirty="0" smtClean="0">
                <a:solidFill>
                  <a:srgbClr val="0068B7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defRPr>
            </a:lvl1pPr>
          </a:lstStyle>
          <a:p>
            <a:pPr lvl="0"/>
            <a:r>
              <a:rPr lang="en-US" altLang="zh-CN" dirty="0" smtClean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00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"/>
          <p:cNvSpPr>
            <a:spLocks noGrp="1"/>
          </p:cNvSpPr>
          <p:nvPr>
            <p:ph idx="1"/>
          </p:nvPr>
        </p:nvSpPr>
        <p:spPr>
          <a:xfrm>
            <a:off x="838200" y="977462"/>
            <a:ext cx="10515600" cy="5199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838200" y="126124"/>
            <a:ext cx="10515600" cy="76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873498" y="6324820"/>
            <a:ext cx="75411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B2B2B2"/>
                </a:solidFill>
              </a:defRPr>
            </a:lvl1pPr>
          </a:lstStyle>
          <a:p>
            <a:fld id="{48F4FD2E-A5DD-48D0-A8A4-5E064CA8C1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42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FD2E-A5DD-48D0-A8A4-5E064CA8C1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57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 Two-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893380"/>
            <a:ext cx="5181600" cy="528358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893380"/>
            <a:ext cx="5181600" cy="528358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FD2E-A5DD-48D0-A8A4-5E064CA8C1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44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126124"/>
            <a:ext cx="10515600" cy="76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977462"/>
            <a:ext cx="10515600" cy="5199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873498" y="6324820"/>
            <a:ext cx="75411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B2B2B2"/>
                </a:solidFill>
              </a:defRPr>
            </a:lvl1pPr>
          </a:lstStyle>
          <a:p>
            <a:fld id="{48F4FD2E-A5DD-48D0-A8A4-5E064CA8C1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42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1" r:id="rId3"/>
    <p:sldLayoutId id="2147483663" r:id="rId4"/>
    <p:sldLayoutId id="2147483649" r:id="rId5"/>
    <p:sldLayoutId id="2147483664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2" y="895568"/>
            <a:ext cx="7719001" cy="5789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2800000032 (WDIS1-D Spin Scrubber)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FD2E-A5DD-48D0-A8A4-5E064CA8C1FF}" type="slidenum">
              <a:rPr lang="zh-CN" altLang="en-US" smtClean="0"/>
              <a:pPr/>
              <a:t>1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867" y="2950075"/>
            <a:ext cx="2373134" cy="1779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867" y="4904971"/>
            <a:ext cx="2373132" cy="17798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867" y="893380"/>
            <a:ext cx="2373134" cy="1779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75818" y="1745673"/>
            <a:ext cx="1316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 </a:t>
            </a:r>
            <a:r>
              <a:rPr lang="en-US" smtClean="0"/>
              <a:t>working condition.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1F2B4478DAE645802EE4E594D5A230" ma:contentTypeVersion="0" ma:contentTypeDescription="Create a new document." ma:contentTypeScope="" ma:versionID="44046e8038ad50f4766a28dca3acc90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7B6FB9-E801-424C-AD4E-03719D9D42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2805D87-BD32-4AA8-81D7-9ED6BDCC8E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0CACB0-4934-4539-804C-2FC5EFD31C33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3719</TotalTime>
  <Words>11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微软雅黑</vt:lpstr>
      <vt:lpstr>宋体</vt:lpstr>
      <vt:lpstr>Arial</vt:lpstr>
      <vt:lpstr>Arial Unicode MS</vt:lpstr>
      <vt:lpstr>Calibri</vt:lpstr>
      <vt:lpstr>Office 主题</vt:lpstr>
      <vt:lpstr>2800000032 (WDIS1-D Spin Scrubber)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刘城</dc:creator>
  <cp:lastModifiedBy>TAN Eng Kway (SCS-IE)</cp:lastModifiedBy>
  <cp:revision>231</cp:revision>
  <dcterms:created xsi:type="dcterms:W3CDTF">2018-04-16T09:32:18Z</dcterms:created>
  <dcterms:modified xsi:type="dcterms:W3CDTF">2020-09-23T04:05:54Z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0x010100A21F2B4478DAE645802EE4E594D5A230</vt:lpwstr>
  </property>
</Properties>
</file>